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1474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1549E-0D97-4FAB-B863-E21D590540DA}" type="datetimeFigureOut">
              <a:rPr lang="fr-FR" smtClean="0"/>
              <a:t>10/10/2022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3DE017-0347-46F0-91A5-524415885CB3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1549E-0D97-4FAB-B863-E21D590540DA}" type="datetimeFigureOut">
              <a:rPr lang="fr-FR" smtClean="0"/>
              <a:t>10/10/2022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3DE017-0347-46F0-91A5-524415885CB3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1549E-0D97-4FAB-B863-E21D590540DA}" type="datetimeFigureOut">
              <a:rPr lang="fr-FR" smtClean="0"/>
              <a:t>10/10/2022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3DE017-0347-46F0-91A5-524415885CB3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1549E-0D97-4FAB-B863-E21D590540DA}" type="datetimeFigureOut">
              <a:rPr lang="fr-FR" smtClean="0"/>
              <a:t>10/10/2022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3DE017-0347-46F0-91A5-524415885CB3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1549E-0D97-4FAB-B863-E21D590540DA}" type="datetimeFigureOut">
              <a:rPr lang="fr-FR" smtClean="0"/>
              <a:t>10/10/2022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3DE017-0347-46F0-91A5-524415885CB3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1549E-0D97-4FAB-B863-E21D590540DA}" type="datetimeFigureOut">
              <a:rPr lang="fr-FR" smtClean="0"/>
              <a:t>10/10/2022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3DE017-0347-46F0-91A5-524415885CB3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1549E-0D97-4FAB-B863-E21D590540DA}" type="datetimeFigureOut">
              <a:rPr lang="fr-FR" smtClean="0"/>
              <a:t>10/10/2022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3DE017-0347-46F0-91A5-524415885CB3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1549E-0D97-4FAB-B863-E21D590540DA}" type="datetimeFigureOut">
              <a:rPr lang="fr-FR" smtClean="0"/>
              <a:t>10/10/2022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3DE017-0347-46F0-91A5-524415885CB3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1549E-0D97-4FAB-B863-E21D590540DA}" type="datetimeFigureOut">
              <a:rPr lang="fr-FR" smtClean="0"/>
              <a:t>10/10/2022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3DE017-0347-46F0-91A5-524415885CB3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1549E-0D97-4FAB-B863-E21D590540DA}" type="datetimeFigureOut">
              <a:rPr lang="fr-FR" smtClean="0"/>
              <a:t>10/10/2022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3DE017-0347-46F0-91A5-524415885CB3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1549E-0D97-4FAB-B863-E21D590540DA}" type="datetimeFigureOut">
              <a:rPr lang="fr-FR" smtClean="0"/>
              <a:t>10/10/2022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3DE017-0347-46F0-91A5-524415885CB3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51549E-0D97-4FAB-B863-E21D590540DA}" type="datetimeFigureOut">
              <a:rPr lang="fr-FR" smtClean="0"/>
              <a:t>10/10/2022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3DE017-0347-46F0-91A5-524415885CB3}" type="slidenum">
              <a:rPr lang="fr-FR" smtClean="0"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 l="17819" t="48950" r="46983" b="4851"/>
          <a:stretch>
            <a:fillRect/>
          </a:stretch>
        </p:blipFill>
        <p:spPr bwMode="auto">
          <a:xfrm>
            <a:off x="-1" y="0"/>
            <a:ext cx="9288717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0</Words>
  <Application>Microsoft Office PowerPoint</Application>
  <PresentationFormat>Affichage à l'écran (4:3)</PresentationFormat>
  <Paragraphs>0</Paragraphs>
  <Slides>1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2" baseType="lpstr">
      <vt:lpstr>Thème Office</vt:lpstr>
      <vt:lpstr>Diapositive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Thierry Bercault</dc:creator>
  <cp:lastModifiedBy>Thierry Bercault</cp:lastModifiedBy>
  <cp:revision>1</cp:revision>
  <dcterms:created xsi:type="dcterms:W3CDTF">2022-10-10T11:47:28Z</dcterms:created>
  <dcterms:modified xsi:type="dcterms:W3CDTF">2022-10-10T11:50:03Z</dcterms:modified>
</cp:coreProperties>
</file>