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54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B075-5B44-4962-8F55-1A79739A83B0}" type="datetimeFigureOut">
              <a:rPr lang="fr-FR" smtClean="0"/>
              <a:t>26/09/2022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EA2A-773E-4EAF-9296-0EBDA84A6CC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B075-5B44-4962-8F55-1A79739A83B0}" type="datetimeFigureOut">
              <a:rPr lang="fr-FR" smtClean="0"/>
              <a:t>26/09/2022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EA2A-773E-4EAF-9296-0EBDA84A6CC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B075-5B44-4962-8F55-1A79739A83B0}" type="datetimeFigureOut">
              <a:rPr lang="fr-FR" smtClean="0"/>
              <a:t>26/09/2022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EA2A-773E-4EAF-9296-0EBDA84A6CC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B075-5B44-4962-8F55-1A79739A83B0}" type="datetimeFigureOut">
              <a:rPr lang="fr-FR" smtClean="0"/>
              <a:t>26/09/2022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EA2A-773E-4EAF-9296-0EBDA84A6CC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B075-5B44-4962-8F55-1A79739A83B0}" type="datetimeFigureOut">
              <a:rPr lang="fr-FR" smtClean="0"/>
              <a:t>26/09/2022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EA2A-773E-4EAF-9296-0EBDA84A6CC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B075-5B44-4962-8F55-1A79739A83B0}" type="datetimeFigureOut">
              <a:rPr lang="fr-FR" smtClean="0"/>
              <a:t>26/09/2022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EA2A-773E-4EAF-9296-0EBDA84A6CC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B075-5B44-4962-8F55-1A79739A83B0}" type="datetimeFigureOut">
              <a:rPr lang="fr-FR" smtClean="0"/>
              <a:t>26/09/2022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EA2A-773E-4EAF-9296-0EBDA84A6CC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B075-5B44-4962-8F55-1A79739A83B0}" type="datetimeFigureOut">
              <a:rPr lang="fr-FR" smtClean="0"/>
              <a:t>26/09/2022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EA2A-773E-4EAF-9296-0EBDA84A6CC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B075-5B44-4962-8F55-1A79739A83B0}" type="datetimeFigureOut">
              <a:rPr lang="fr-FR" smtClean="0"/>
              <a:t>26/09/2022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EA2A-773E-4EAF-9296-0EBDA84A6CC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B075-5B44-4962-8F55-1A79739A83B0}" type="datetimeFigureOut">
              <a:rPr lang="fr-FR" smtClean="0"/>
              <a:t>26/09/2022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EA2A-773E-4EAF-9296-0EBDA84A6CC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3B075-5B44-4962-8F55-1A79739A83B0}" type="datetimeFigureOut">
              <a:rPr lang="fr-FR" smtClean="0"/>
              <a:t>26/09/2022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EA2A-773E-4EAF-9296-0EBDA84A6CC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3B075-5B44-4962-8F55-1A79739A83B0}" type="datetimeFigureOut">
              <a:rPr lang="fr-FR" smtClean="0"/>
              <a:t>26/09/2022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CEA2A-773E-4EAF-9296-0EBDA84A6CCC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18500" r="1076" b="12201"/>
          <a:stretch>
            <a:fillRect/>
          </a:stretch>
        </p:blipFill>
        <p:spPr bwMode="auto">
          <a:xfrm>
            <a:off x="0" y="1482022"/>
            <a:ext cx="9144000" cy="360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Affichage à l'écran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Thierry Bercault</dc:creator>
  <cp:lastModifiedBy>Thierry Bercault</cp:lastModifiedBy>
  <cp:revision>1</cp:revision>
  <dcterms:created xsi:type="dcterms:W3CDTF">2022-09-25T23:04:00Z</dcterms:created>
  <dcterms:modified xsi:type="dcterms:W3CDTF">2022-09-25T23:05:34Z</dcterms:modified>
</cp:coreProperties>
</file>